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1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0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0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8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8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B7FEA-95F8-4F78-91FF-1EF46C20B84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EE7B-1B6A-4477-B123-B912BAE6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Animal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6400800" cy="3048000"/>
          </a:xfrm>
        </p:spPr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876800"/>
            <a:ext cx="7772400" cy="14700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By: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968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Word:</a:t>
            </a:r>
          </a:p>
          <a:p>
            <a:r>
              <a:rPr lang="en-US" dirty="0" smtClean="0"/>
              <a:t>Word:</a:t>
            </a:r>
          </a:p>
          <a:p>
            <a:r>
              <a:rPr lang="en-US" dirty="0" smtClean="0"/>
              <a:t>Word:</a:t>
            </a:r>
          </a:p>
          <a:p>
            <a:r>
              <a:rPr lang="en-US" dirty="0" smtClean="0"/>
              <a:t>Word:</a:t>
            </a:r>
          </a:p>
          <a:p>
            <a:r>
              <a:rPr lang="en-US" dirty="0" smtClean="0"/>
              <a:t>Word:</a:t>
            </a:r>
          </a:p>
          <a:p>
            <a:r>
              <a:rPr lang="en-US" dirty="0" smtClean="0"/>
              <a:t>Word:</a:t>
            </a:r>
          </a:p>
          <a:p>
            <a:r>
              <a:rPr lang="en-US" dirty="0" smtClean="0"/>
              <a:t>Word: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6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Characteristics of………………….slide 4</a:t>
            </a:r>
          </a:p>
          <a:p>
            <a:pPr marL="0" indent="0">
              <a:buNone/>
            </a:pPr>
            <a:r>
              <a:rPr lang="en-US" dirty="0" smtClean="0"/>
              <a:t>Habitat of………………slide 5</a:t>
            </a:r>
          </a:p>
          <a:p>
            <a:pPr marL="0" indent="0">
              <a:buNone/>
            </a:pPr>
            <a:r>
              <a:rPr lang="en-US" dirty="0" smtClean="0"/>
              <a:t>Diet of …………… slide 6</a:t>
            </a:r>
          </a:p>
          <a:p>
            <a:pPr marL="0" indent="0">
              <a:buNone/>
            </a:pPr>
            <a:r>
              <a:rPr lang="en-US" dirty="0" smtClean="0"/>
              <a:t>Babies…………… slide 7</a:t>
            </a:r>
          </a:p>
          <a:p>
            <a:pPr marL="0" indent="0">
              <a:buNone/>
            </a:pPr>
            <a:r>
              <a:rPr lang="en-US" dirty="0" smtClean="0"/>
              <a:t>Adaptations………….slide 8</a:t>
            </a:r>
          </a:p>
          <a:p>
            <a:pPr marL="0" indent="0">
              <a:buNone/>
            </a:pPr>
            <a:r>
              <a:rPr lang="en-US" dirty="0" smtClean="0"/>
              <a:t>Jaw Dropping Facts………….slide 9</a:t>
            </a:r>
          </a:p>
          <a:p>
            <a:pPr marL="0" indent="0">
              <a:buNone/>
            </a:pPr>
            <a:r>
              <a:rPr lang="en-US" dirty="0" smtClean="0"/>
              <a:t>Glossary …………… slide 10</a:t>
            </a:r>
          </a:p>
        </p:txBody>
      </p:sp>
    </p:spTree>
    <p:extLst>
      <p:ext uri="{BB962C8B-B14F-4D97-AF65-F5344CB8AC3E}">
        <p14:creationId xmlns:p14="http://schemas.microsoft.com/office/powerpoint/2010/main" val="277549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878"/>
            <a:ext cx="8229600" cy="1143000"/>
          </a:xfrm>
        </p:spPr>
        <p:txBody>
          <a:bodyPr/>
          <a:lstStyle/>
          <a:p>
            <a:r>
              <a:rPr lang="en-US" dirty="0" smtClean="0"/>
              <a:t>Requirements for each slide</a:t>
            </a:r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304800" y="914400"/>
            <a:ext cx="8610600" cy="5715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u="sng" dirty="0" smtClean="0"/>
              <a:t>Slide 4</a:t>
            </a:r>
            <a:r>
              <a:rPr lang="en-US" sz="1800" dirty="0" smtClean="0"/>
              <a:t>:  </a:t>
            </a:r>
            <a:r>
              <a:rPr lang="en-US" sz="1800" b="1" dirty="0" smtClean="0"/>
              <a:t>Characteristics</a:t>
            </a:r>
            <a:r>
              <a:rPr lang="en-US" sz="1800" dirty="0" smtClean="0"/>
              <a:t> (scientific classification –what type of animal is it, a diagram of the animal, and what does it look like, height, weight, color hair, body features)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u="sng" dirty="0" smtClean="0"/>
              <a:t>Slide 5</a:t>
            </a:r>
            <a:r>
              <a:rPr lang="en-US" sz="1800" dirty="0" smtClean="0"/>
              <a:t>:  </a:t>
            </a:r>
            <a:r>
              <a:rPr lang="en-US" sz="1800" b="1" dirty="0" smtClean="0"/>
              <a:t>Habitat</a:t>
            </a:r>
            <a:r>
              <a:rPr lang="en-US" sz="1800" dirty="0" smtClean="0"/>
              <a:t> (a map of where it lives, geographic location, and natural habitat)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Slide 6</a:t>
            </a:r>
            <a:r>
              <a:rPr lang="en-US" sz="1800" dirty="0" smtClean="0"/>
              <a:t>:  </a:t>
            </a:r>
            <a:r>
              <a:rPr lang="en-US" sz="1800" b="1" dirty="0" smtClean="0"/>
              <a:t>Diet</a:t>
            </a:r>
            <a:r>
              <a:rPr lang="en-US" sz="1800" dirty="0" smtClean="0"/>
              <a:t> (</a:t>
            </a:r>
            <a:r>
              <a:rPr lang="en-US" sz="1800" dirty="0"/>
              <a:t>what does it eat, how does it acquire its </a:t>
            </a:r>
            <a:r>
              <a:rPr lang="en-US" sz="1800" dirty="0" smtClean="0"/>
              <a:t>food)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Slide 7</a:t>
            </a:r>
            <a:r>
              <a:rPr lang="en-US" sz="1800" dirty="0" smtClean="0"/>
              <a:t>:  </a:t>
            </a:r>
            <a:r>
              <a:rPr lang="en-US" sz="1800" b="1" dirty="0" smtClean="0"/>
              <a:t>Life</a:t>
            </a:r>
            <a:r>
              <a:rPr lang="en-US" sz="1800" dirty="0" smtClean="0"/>
              <a:t> </a:t>
            </a:r>
            <a:r>
              <a:rPr lang="en-US" sz="1800" b="1" dirty="0" smtClean="0"/>
              <a:t>cycle</a:t>
            </a:r>
            <a:r>
              <a:rPr lang="en-US" sz="1800" dirty="0" smtClean="0"/>
              <a:t> (how long do they live for, what do they look like as a baby/adult)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Slide 8</a:t>
            </a:r>
            <a:r>
              <a:rPr lang="en-US" sz="1800" dirty="0" smtClean="0"/>
              <a:t>:  </a:t>
            </a:r>
            <a:r>
              <a:rPr lang="en-US" sz="1800" b="1" dirty="0" smtClean="0"/>
              <a:t>Adaptations</a:t>
            </a:r>
            <a:r>
              <a:rPr lang="en-US" sz="1800" dirty="0" smtClean="0"/>
              <a:t> ( how does the physical appearance help it survive, color physical    	structure, and body markings).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u="sng" dirty="0" smtClean="0"/>
              <a:t>Slide 9</a:t>
            </a:r>
            <a:r>
              <a:rPr lang="en-US" sz="1800" dirty="0" smtClean="0"/>
              <a:t>:  </a:t>
            </a:r>
            <a:r>
              <a:rPr lang="en-US" sz="1800" b="1" dirty="0" smtClean="0"/>
              <a:t>Jaw</a:t>
            </a:r>
            <a:r>
              <a:rPr lang="en-US" sz="1800" dirty="0" smtClean="0"/>
              <a:t> </a:t>
            </a:r>
            <a:r>
              <a:rPr lang="en-US" sz="1800" b="1" dirty="0" smtClean="0"/>
              <a:t>dropping</a:t>
            </a:r>
            <a:r>
              <a:rPr lang="en-US" sz="1800" dirty="0" smtClean="0"/>
              <a:t> </a:t>
            </a:r>
            <a:r>
              <a:rPr lang="en-US" sz="1800" b="1" dirty="0" smtClean="0"/>
              <a:t>facts</a:t>
            </a:r>
            <a:r>
              <a:rPr lang="en-US" sz="1800" dirty="0" smtClean="0"/>
              <a:t> (enemies-who are they and is your animal an enemy, unique characteristics, anything else you find that’s interesting)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Slide 10</a:t>
            </a:r>
            <a:r>
              <a:rPr lang="en-US" sz="1800" dirty="0" smtClean="0"/>
              <a:t>:   </a:t>
            </a:r>
            <a:r>
              <a:rPr lang="en-US" sz="1800" b="1" dirty="0" smtClean="0"/>
              <a:t>Glossary</a:t>
            </a:r>
            <a:r>
              <a:rPr lang="en-US" sz="1800" dirty="0" smtClean="0"/>
              <a:t> (interesting vocabulary and definitions)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696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Animal name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743200" y="1524000"/>
            <a:ext cx="3810000" cy="4984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Characteristic of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58674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400800" y="2514599"/>
            <a:ext cx="2286000" cy="3611563"/>
          </a:xfrm>
          <a:ln cmpd="dbl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6714" y="163475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52500" y="1175266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26596" y="1745507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Sub-heading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553200" y="1765003"/>
            <a:ext cx="609600" cy="221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658761" y="6248400"/>
            <a:ext cx="2087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Diagram (use labels)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8382000" y="5906760"/>
            <a:ext cx="304800" cy="526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5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Habitat of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2590800" cy="4449763"/>
          </a:xfrm>
          <a:ln>
            <a:solidFill>
              <a:schemeClr val="tx1"/>
            </a:solidFill>
            <a:prstDash val="sysDash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304301" y="1524000"/>
            <a:ext cx="5486400" cy="4602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Paragraph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0" y="152400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Heading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728659" y="1413247"/>
            <a:ext cx="609600" cy="221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" y="6172200"/>
            <a:ext cx="5818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Map (draw a picture of where the animal lives or its habitat)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9454" y="5820909"/>
            <a:ext cx="588746" cy="415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24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What they eat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5791200"/>
            <a:ext cx="4041775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676400"/>
            <a:ext cx="4041775" cy="3951288"/>
          </a:xfrm>
          <a:ln cmpd="dbl">
            <a:solidFill>
              <a:schemeClr val="tx1"/>
            </a:solidFill>
            <a:prstDash val="lgDashDot"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Heading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93919" y="1447800"/>
            <a:ext cx="304800" cy="2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54793" y="6324600"/>
            <a:ext cx="885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caption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87828" y="6039853"/>
            <a:ext cx="304800" cy="2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93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3886200"/>
            <a:ext cx="1676400" cy="65087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1828800" cy="2087563"/>
          </a:xfrm>
          <a:ln>
            <a:solidFill>
              <a:schemeClr val="tx1"/>
            </a:solidFill>
            <a:prstDash val="lg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17" name="Content Placeholder 8"/>
          <p:cNvSpPr>
            <a:spLocks noGrp="1"/>
          </p:cNvSpPr>
          <p:nvPr>
            <p:ph sz="half" idx="2"/>
          </p:nvPr>
        </p:nvSpPr>
        <p:spPr>
          <a:xfrm>
            <a:off x="2514600" y="1600200"/>
            <a:ext cx="1828800" cy="2087563"/>
          </a:xfrm>
          <a:ln>
            <a:solidFill>
              <a:schemeClr val="tx1"/>
            </a:solidFill>
            <a:prstDash val="lg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18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1828800" cy="2087563"/>
          </a:xfrm>
          <a:ln>
            <a:solidFill>
              <a:schemeClr val="tx1"/>
            </a:solidFill>
            <a:prstDash val="lg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19" name="Content Placeholder 8"/>
          <p:cNvSpPr>
            <a:spLocks noGrp="1"/>
          </p:cNvSpPr>
          <p:nvPr>
            <p:ph sz="half" idx="2"/>
          </p:nvPr>
        </p:nvSpPr>
        <p:spPr>
          <a:xfrm>
            <a:off x="6934200" y="1600200"/>
            <a:ext cx="1828800" cy="2087563"/>
          </a:xfrm>
          <a:ln>
            <a:solidFill>
              <a:schemeClr val="tx1"/>
            </a:solidFill>
            <a:prstDash val="lg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idx="1"/>
          </p:nvPr>
        </p:nvSpPr>
        <p:spPr>
          <a:xfrm>
            <a:off x="2590800" y="3886200"/>
            <a:ext cx="1676400" cy="65087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idx="1"/>
          </p:nvPr>
        </p:nvSpPr>
        <p:spPr>
          <a:xfrm>
            <a:off x="4800600" y="3886200"/>
            <a:ext cx="1676400" cy="65087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idx="1"/>
          </p:nvPr>
        </p:nvSpPr>
        <p:spPr>
          <a:xfrm>
            <a:off x="6934200" y="3886200"/>
            <a:ext cx="1676400" cy="650875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Content Placeholder 8"/>
          <p:cNvSpPr>
            <a:spLocks noGrp="1"/>
          </p:cNvSpPr>
          <p:nvPr>
            <p:ph sz="half" idx="2"/>
          </p:nvPr>
        </p:nvSpPr>
        <p:spPr>
          <a:xfrm>
            <a:off x="304800" y="4648200"/>
            <a:ext cx="8534400" cy="1905000"/>
          </a:xfrm>
        </p:spPr>
        <p:txBody>
          <a:bodyPr/>
          <a:lstStyle/>
          <a:p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400" y="129540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Heading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94067" y="1200470"/>
            <a:ext cx="304800" cy="2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553200" y="3810000"/>
            <a:ext cx="152400" cy="907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532345" y="4737177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9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Adaptations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5791200"/>
            <a:ext cx="4041775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676400"/>
            <a:ext cx="4041775" cy="3951288"/>
          </a:xfrm>
          <a:ln cmpd="dbl">
            <a:solidFill>
              <a:schemeClr val="tx1"/>
            </a:solidFill>
            <a:prstDash val="lgDashDot"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Heading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84578" y="1345369"/>
            <a:ext cx="304800" cy="2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05200" y="6172200"/>
            <a:ext cx="885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caption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390635" y="6059160"/>
            <a:ext cx="304800" cy="2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96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Jaw Dropping Facts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5791200"/>
            <a:ext cx="4041775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676400"/>
            <a:ext cx="4041775" cy="3951288"/>
          </a:xfrm>
          <a:ln cmpd="dbl">
            <a:solidFill>
              <a:schemeClr val="tx1"/>
            </a:solidFill>
            <a:prstDash val="lgDashDot"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Heading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84578" y="1345369"/>
            <a:ext cx="304800" cy="2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05200" y="6172200"/>
            <a:ext cx="885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caption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390635" y="6059160"/>
            <a:ext cx="304800" cy="2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4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Animal Name</vt:lpstr>
      <vt:lpstr>Table of Contents</vt:lpstr>
      <vt:lpstr>Requirements for each slide</vt:lpstr>
      <vt:lpstr>Animal name</vt:lpstr>
      <vt:lpstr>Habitat of</vt:lpstr>
      <vt:lpstr>What they eat</vt:lpstr>
      <vt:lpstr>Life Cycle</vt:lpstr>
      <vt:lpstr>Adaptations</vt:lpstr>
      <vt:lpstr>Jaw Dropping Facts</vt:lpstr>
      <vt:lpstr>Glossary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Name</dc:title>
  <dc:creator>Parr, Karla</dc:creator>
  <cp:lastModifiedBy>Reed, Jennifer P.</cp:lastModifiedBy>
  <cp:revision>12</cp:revision>
  <dcterms:created xsi:type="dcterms:W3CDTF">2014-01-08T16:38:40Z</dcterms:created>
  <dcterms:modified xsi:type="dcterms:W3CDTF">2017-11-02T11:38:12Z</dcterms:modified>
</cp:coreProperties>
</file>